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7" r:id="rId11"/>
    <p:sldId id="265" r:id="rId12"/>
    <p:sldId id="266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6FEC3840-EE06-6742-BC53-F82EB749ABC9}">
          <p14:sldIdLst>
            <p14:sldId id="256"/>
            <p14:sldId id="257"/>
            <p14:sldId id="258"/>
            <p14:sldId id="259"/>
            <p14:sldId id="260"/>
            <p14:sldId id="261"/>
            <p14:sldId id="263"/>
            <p14:sldId id="262"/>
            <p14:sldId id="264"/>
            <p14:sldId id="267"/>
            <p14:sldId id="265"/>
            <p14:sldId id="26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5838"/>
    <p:restoredTop sz="94290"/>
  </p:normalViewPr>
  <p:slideViewPr>
    <p:cSldViewPr snapToGrid="0" snapToObjects="1">
      <p:cViewPr>
        <p:scale>
          <a:sx n="76" d="100"/>
          <a:sy n="76" d="100"/>
        </p:scale>
        <p:origin x="480" y="8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gif>
</file>

<file path=ppt/media/image11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8/31/20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Relationship Id="rId3" Type="http://schemas.openxmlformats.org/officeDocument/2006/relationships/image" Target="../media/image8.GI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600124" y="1399675"/>
            <a:ext cx="8825658" cy="2426368"/>
          </a:xfrm>
        </p:spPr>
        <p:txBody>
          <a:bodyPr/>
          <a:lstStyle/>
          <a:p>
            <a:pPr algn="ctr"/>
            <a:r>
              <a:rPr kumimoji="1" lang="zh-CN" altLang="en-US" dirty="0" smtClean="0"/>
              <a:t>贪吃蛇🐍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9727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978186" y="628691"/>
            <a:ext cx="28635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smtClean="0"/>
              <a:t>最终效果展示</a:t>
            </a:r>
            <a:endParaRPr kumimoji="1" lang="zh-CN" altLang="en-US" sz="3200" dirty="0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77963" y="1680981"/>
            <a:ext cx="2463960" cy="438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899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029200" y="737707"/>
            <a:ext cx="1980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后续可拓展</a:t>
            </a:r>
            <a:endParaRPr kumimoji="1"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1495704" y="3591984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实现蓝牙联机对战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503948" y="2680797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支持跟随手势移动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503948" y="1769610"/>
            <a:ext cx="2454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游戏内部增设障碍物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503948" y="4392919"/>
            <a:ext cx="16113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RN</a:t>
            </a:r>
            <a:r>
              <a:rPr kumimoji="1" lang="zh-CN" altLang="en-US" dirty="0" smtClean="0"/>
              <a:t>实现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490885" y="5193854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多个食物如何用最短的时间吃掉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1490885" y="5994789"/>
            <a:ext cx="11336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</a:t>
            </a:r>
            <a:r>
              <a:rPr kumimoji="1" lang="mr-IN" altLang="zh-CN" dirty="0" smtClean="0"/>
              <a:t>………</a:t>
            </a:r>
            <a:r>
              <a:rPr kumimoji="1" lang="en-US" altLang="zh-CN" dirty="0" smtClean="0"/>
              <a:t>..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7168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15001" y="2875548"/>
            <a:ext cx="121058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4000" dirty="0" smtClean="0"/>
              <a:t>感谢</a:t>
            </a:r>
            <a:endParaRPr kumimoji="1" lang="zh-CN" altLang="en-US" sz="4000" dirty="0"/>
          </a:p>
        </p:txBody>
      </p:sp>
      <p:sp>
        <p:nvSpPr>
          <p:cNvPr id="5" name="文本框 4"/>
          <p:cNvSpPr txBox="1"/>
          <p:nvPr/>
        </p:nvSpPr>
        <p:spPr>
          <a:xfrm>
            <a:off x="9207147" y="6063916"/>
            <a:ext cx="196720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李继峰 </a:t>
            </a:r>
            <a:r>
              <a:rPr kumimoji="1" lang="en-US" altLang="zh-CN" dirty="0" smtClean="0"/>
              <a:t>2020.8.25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9653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064795" y="4090739"/>
            <a:ext cx="469231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3200" dirty="0" smtClean="0"/>
              <a:t>先看一些熟悉的画面：</a:t>
            </a:r>
            <a:endParaRPr kumimoji="1" lang="zh-CN" altLang="en-US" sz="3200" dirty="0"/>
          </a:p>
        </p:txBody>
      </p:sp>
      <p:sp>
        <p:nvSpPr>
          <p:cNvPr id="6" name="文本框 5"/>
          <p:cNvSpPr txBox="1"/>
          <p:nvPr/>
        </p:nvSpPr>
        <p:spPr>
          <a:xfrm>
            <a:off x="1064795" y="1648324"/>
            <a:ext cx="64308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4000" dirty="0" smtClean="0"/>
              <a:t>大家有没有玩过贪吃蛇？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393472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4653" y="1370847"/>
            <a:ext cx="9455484" cy="5318710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5678905" y="721895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贪吃蛇大作战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240015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013" y="785437"/>
            <a:ext cx="3510373" cy="561441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625" y="961388"/>
            <a:ext cx="4499879" cy="5314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95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1299410" y="1034716"/>
            <a:ext cx="93485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600" dirty="0" smtClean="0"/>
              <a:t>🍎作为一名</a:t>
            </a:r>
            <a:r>
              <a:rPr kumimoji="1" lang="en-US" altLang="zh-CN" sz="3600" dirty="0" smtClean="0"/>
              <a:t>iOS</a:t>
            </a:r>
            <a:r>
              <a:rPr kumimoji="1" lang="zh-CN" altLang="en-US" sz="3600" dirty="0" smtClean="0"/>
              <a:t>开发工程师 </a:t>
            </a:r>
            <a:endParaRPr kumimoji="1" lang="zh-CN" altLang="en-US" sz="3600" dirty="0"/>
          </a:p>
        </p:txBody>
      </p:sp>
      <p:sp>
        <p:nvSpPr>
          <p:cNvPr id="6" name="文本框 5"/>
          <p:cNvSpPr txBox="1"/>
          <p:nvPr/>
        </p:nvSpPr>
        <p:spPr>
          <a:xfrm>
            <a:off x="986589" y="5257798"/>
            <a:ext cx="9781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3200" dirty="0"/>
              <a:t>今天就站在</a:t>
            </a:r>
            <a:r>
              <a:rPr kumimoji="1" lang="en-US" altLang="zh-CN" sz="3200" dirty="0"/>
              <a:t>OC</a:t>
            </a:r>
            <a:r>
              <a:rPr kumimoji="1" lang="zh-CN" altLang="en-US" sz="3200" dirty="0"/>
              <a:t>的角度</a:t>
            </a:r>
            <a:r>
              <a:rPr kumimoji="1" lang="zh-CN" altLang="en-US" sz="3200" dirty="0" smtClean="0"/>
              <a:t>，带大家来研究一下</a:t>
            </a:r>
            <a:r>
              <a:rPr kumimoji="1" lang="zh-CN" altLang="en-US" sz="3200" dirty="0"/>
              <a:t>贪吃蛇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0126" y="2325870"/>
            <a:ext cx="2287104" cy="2287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40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73768" y="1227221"/>
            <a:ext cx="32624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此次分享的主要内容：</a:t>
            </a:r>
            <a:endParaRPr kumimoji="1"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1251284" y="2772870"/>
            <a:ext cx="21515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IB</a:t>
            </a:r>
            <a:r>
              <a:rPr kumimoji="1" lang="zh-CN" altLang="en-US" dirty="0" smtClean="0"/>
              <a:t>绘制基础</a:t>
            </a:r>
            <a:r>
              <a:rPr kumimoji="1" lang="en-US" altLang="zh-CN" dirty="0" smtClean="0"/>
              <a:t>UI</a:t>
            </a:r>
            <a:endParaRPr kumimoji="1"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1227239" y="3370529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根据玩法实现游戏</a:t>
            </a:r>
            <a:endParaRPr kumimoji="1" lang="zh-CN" altLang="en-US" dirty="0"/>
          </a:p>
        </p:txBody>
      </p:sp>
      <p:sp>
        <p:nvSpPr>
          <p:cNvPr id="16" name="文本框 15"/>
          <p:cNvSpPr txBox="1"/>
          <p:nvPr/>
        </p:nvSpPr>
        <p:spPr>
          <a:xfrm>
            <a:off x="673768" y="4595518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400" dirty="0" smtClean="0"/>
              <a:t>此次分享的意义：</a:t>
            </a:r>
            <a:endParaRPr kumimoji="1" lang="zh-CN" altLang="en-US" sz="2400" dirty="0"/>
          </a:p>
        </p:txBody>
      </p:sp>
      <p:sp>
        <p:nvSpPr>
          <p:cNvPr id="17" name="文本框 16"/>
          <p:cNvSpPr txBox="1"/>
          <p:nvPr/>
        </p:nvSpPr>
        <p:spPr>
          <a:xfrm>
            <a:off x="1251284" y="5493420"/>
            <a:ext cx="5913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分享实现思路，大家可以使用自己会的语言搞出一条🐍</a:t>
            </a:r>
            <a:endParaRPr kumimoji="1" lang="zh-CN" altLang="en-US" dirty="0"/>
          </a:p>
        </p:txBody>
      </p:sp>
      <p:sp>
        <p:nvSpPr>
          <p:cNvPr id="18" name="文本框 17"/>
          <p:cNvSpPr txBox="1"/>
          <p:nvPr/>
        </p:nvSpPr>
        <p:spPr>
          <a:xfrm>
            <a:off x="1251284" y="2175211"/>
            <a:ext cx="2223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1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经典贪吃蛇怎么玩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92653" y="4058653"/>
            <a:ext cx="2799347" cy="2799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52054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4927216" y="677960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经典贪吃蛇怎么玩</a:t>
            </a:r>
            <a:endParaRPr kumimoji="1" lang="zh-CN" altLang="en-US" sz="2800" dirty="0"/>
          </a:p>
        </p:txBody>
      </p:sp>
      <p:sp>
        <p:nvSpPr>
          <p:cNvPr id="5" name="文本框 4"/>
          <p:cNvSpPr txBox="1"/>
          <p:nvPr/>
        </p:nvSpPr>
        <p:spPr>
          <a:xfrm>
            <a:off x="1318536" y="2883932"/>
            <a:ext cx="43011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2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寻找地图上随机生成的食物并把它吃掉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18536" y="4648928"/>
            <a:ext cx="38395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运动过程中蛇头不能撞墙或者自己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318536" y="3766430"/>
            <a:ext cx="36086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吃的越多，身体越长，速度越快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318536" y="2001434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通过上下左右按钮改变方向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0359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82842" y="3200400"/>
            <a:ext cx="29466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IB</a:t>
            </a:r>
            <a:r>
              <a:rPr kumimoji="1" lang="zh-CN" altLang="en-US" dirty="0" smtClean="0"/>
              <a:t>绘制基础</a:t>
            </a:r>
            <a:r>
              <a:rPr kumimoji="1" lang="en-US" altLang="zh-CN" dirty="0" smtClean="0"/>
              <a:t>UI</a:t>
            </a:r>
            <a:r>
              <a:rPr kumimoji="1" lang="zh-CN" altLang="en-US" dirty="0" smtClean="0"/>
              <a:t> 电脑演示</a:t>
            </a:r>
            <a:endParaRPr kumimoji="1"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5084064" y="780288"/>
            <a:ext cx="21884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dirty="0" smtClean="0"/>
              <a:t>基础</a:t>
            </a:r>
            <a:r>
              <a:rPr kumimoji="1" lang="en-US" altLang="zh-CN" sz="3200" dirty="0" smtClean="0"/>
              <a:t>UI</a:t>
            </a:r>
            <a:r>
              <a:rPr kumimoji="1" lang="zh-CN" altLang="en-US" sz="3200" dirty="0" smtClean="0"/>
              <a:t>搭建</a:t>
            </a:r>
            <a:endParaRPr kumimoji="1" lang="zh-CN" altLang="en-US" sz="3200" dirty="0"/>
          </a:p>
        </p:txBody>
      </p:sp>
    </p:spTree>
    <p:extLst>
      <p:ext uri="{BB962C8B-B14F-4D97-AF65-F5344CB8AC3E}">
        <p14:creationId xmlns:p14="http://schemas.microsoft.com/office/powerpoint/2010/main" val="155663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1404517" y="1624263"/>
            <a:ext cx="153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创建一条蛇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90253" y="2406316"/>
            <a:ext cx="45320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默认朝一个方向移动，上下左右改变方向</a:t>
            </a:r>
            <a:endParaRPr kumimoji="1"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1390253" y="3188370"/>
            <a:ext cx="17620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随机生成食物</a:t>
            </a:r>
            <a:endParaRPr kumimoji="1"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1390253" y="3970424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4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吃食物</a:t>
            </a:r>
            <a:endParaRPr kumimoji="1" lang="zh-CN" altLang="en-US" dirty="0"/>
          </a:p>
        </p:txBody>
      </p:sp>
      <p:sp>
        <p:nvSpPr>
          <p:cNvPr id="8" name="文本框 7"/>
          <p:cNvSpPr txBox="1"/>
          <p:nvPr/>
        </p:nvSpPr>
        <p:spPr>
          <a:xfrm>
            <a:off x="1390253" y="4752478"/>
            <a:ext cx="13003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5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升级加速</a:t>
            </a:r>
            <a:endParaRPr kumimoji="1"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1390253" y="5534532"/>
            <a:ext cx="29161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6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撞到墙或自己，游戏结束</a:t>
            </a:r>
            <a:endParaRPr kumimoji="1"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715000" y="601579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2800" dirty="0" smtClean="0"/>
              <a:t>代码实现</a:t>
            </a:r>
            <a:endParaRPr kumimoji="1"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28380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离子</Template>
  <TotalTime>356</TotalTime>
  <Words>247</Words>
  <Application>Microsoft Macintosh PowerPoint</Application>
  <PresentationFormat>宽屏</PresentationFormat>
  <Paragraphs>36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Century Gothic</vt:lpstr>
      <vt:lpstr>Mangal</vt:lpstr>
      <vt:lpstr>Wingdings 3</vt:lpstr>
      <vt:lpstr>宋体</vt:lpstr>
      <vt:lpstr>Arial</vt:lpstr>
      <vt:lpstr>离子</vt:lpstr>
      <vt:lpstr>贪吃蛇🐍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贪吃蛇</dc:title>
  <dc:creator>Microsoft 帐户</dc:creator>
  <cp:lastModifiedBy>Microsoft 帐户</cp:lastModifiedBy>
  <cp:revision>25</cp:revision>
  <dcterms:created xsi:type="dcterms:W3CDTF">2020-08-18T11:49:16Z</dcterms:created>
  <dcterms:modified xsi:type="dcterms:W3CDTF">2020-08-31T11:24:23Z</dcterms:modified>
</cp:coreProperties>
</file>

<file path=docProps/thumbnail.jpeg>
</file>